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62" r:id="rId3"/>
    <p:sldId id="261" r:id="rId4"/>
    <p:sldId id="280" r:id="rId5"/>
    <p:sldId id="263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57" r:id="rId14"/>
    <p:sldId id="256" r:id="rId15"/>
    <p:sldId id="258" r:id="rId16"/>
    <p:sldId id="259" r:id="rId17"/>
    <p:sldId id="286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3" r:id="rId28"/>
    <p:sldId id="279" r:id="rId29"/>
    <p:sldId id="285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E576CA-0A8A-43A1-AB06-18CA0C416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A4266D-C251-4C81-8122-F4DFD5787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B62BB4-4B98-4A27-B010-4E3D386F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18E0AE-00D9-492F-A0F2-D56E2573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EA633C-77DF-448A-8A55-D5DD9385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25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28939-41E6-4A74-8E8F-8BD28785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5DE821-00FB-4C3B-928A-966FA32EC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8AD1D4-3BAB-4340-B401-31A24462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2B9450-E2A4-4A2A-B0C6-2717D78D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C8BB0E-3070-435D-AF0F-FDF2C447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38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ED992A3-4467-4C9B-B172-940A932DE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1DEB8C8-5C85-400E-B0C0-2AB768AAF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51C279-1996-4593-8232-F7292CA4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A2D627-34B8-4298-ACBD-94EF684A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AC71D1-4FA5-403D-BB3C-6A6E549B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469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4EE9D4-62B6-479D-8377-9BB9BED5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46C473-79DC-4545-A9ED-15481438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49CB1E-A8BF-4923-B950-4536E694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DA3CA3-A0FA-4880-ABE8-D1DAF21F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D15483-C60C-44C8-BE2E-7523DDA0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90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396903-9474-4880-A63E-FBF047C4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F6A77C-CD95-466C-9E37-9B737351E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C4D082-18C8-45EA-AB69-9B152733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DCF69D-22BF-47B8-B2B4-FAA583EB0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D428BD-8E69-418D-B46B-538E12A1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921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2FA75D-C790-4C24-93D6-E79FD041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E64ED3-4232-4CF4-BC3C-F4A1CB631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98D6AD-4D56-471C-9D46-D661149A2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EBB27E-CB60-45B2-9F1B-FCA6699B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E9C641-1689-45CF-9133-0671D89D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DEF556-F22C-4E1A-90CA-4D26876A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76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DDFCA-8DAC-4AF8-8C81-5C5A1AF0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DBB55D-DDAA-4BD2-918E-343CC8058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DD6B1A-9CB9-49FE-87F0-CA8194911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84E67E1-D3EC-4F41-90C1-D2868E516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7358476-8E3C-4D1B-96D0-B3FB3FEF3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7B3AD9F-7D40-4157-A459-8C096DF3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2786D3D-690A-4FEB-BF72-8C1CD006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74AEEBD-4AA6-4502-9274-2CDFF597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77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41CF5-32D6-4D7D-8430-4CCD338D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DD36FF-0A2C-43A9-BD9E-4B906DAB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79F85FD-792D-4914-8C1F-867EC25D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043D04-A746-4A16-95FC-5572D343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92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DD55F1-8BFC-4C53-BBAC-72013658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E378DCB-D7B0-475F-B0DF-CDCD5C31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75221B-C41C-4A00-80A8-4CA84ED4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3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D7A38A-8494-4EEA-A44E-6D0ACFE5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4C4AB1-1E76-4B33-BF45-644155E0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5A7289-F223-4039-8EC9-298198C74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A85FC1-562C-4687-813E-1EA28888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2A47A1-C72E-437F-BBBC-4A801181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D47F75-E807-4275-BBFA-BA8E7E06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482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325F41-5628-41BD-A061-BCF72AE6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6A8013-A4AF-466F-8A60-B82F9BAE6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100E920-C4E0-46F6-9322-12BAA26F3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10AB64-F825-4AF5-BC3D-ABCC83B1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61F13D-90FB-4D68-A278-C4F81F3B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780B17-DAF4-460C-8BAA-1ADEB2C8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4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5DD7BCC-AE78-40D1-AEA5-266AFA8C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99AEC5-7228-4F68-AAAF-D2218AC2D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D9720E-9006-4222-93B2-13313A892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7E33D-98F7-41EF-A1F2-278A4AD07CDE}" type="datetimeFigureOut">
              <a:rPr lang="it-IT" smtClean="0"/>
              <a:t>03/05/2023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14C30B-47A1-4DEF-86FA-B105F8680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F8E70F-0AE2-4B19-A256-83100D692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1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355DB72-F425-474C-9AEF-A354081BD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6" r="6575" b="4606"/>
          <a:stretch/>
        </p:blipFill>
        <p:spPr>
          <a:xfrm>
            <a:off x="140676" y="203201"/>
            <a:ext cx="7252677" cy="590843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7DDF4CE-6113-49E1-88B2-AA52A081C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239" y="1924408"/>
            <a:ext cx="4083549" cy="41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1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364E2F8-B4EB-49BD-8AD2-17464B18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810"/>
            <a:ext cx="12037635" cy="40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4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B3689B-620D-4779-8E99-4420E997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5" y="0"/>
            <a:ext cx="4686334" cy="16383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1828224-5688-4B12-9187-D92EEE7B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5" y="1850406"/>
            <a:ext cx="7096177" cy="22193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A790238-99B6-4393-9112-294CF7CE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274" y="2093295"/>
            <a:ext cx="3848128" cy="8667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E25A5F-8B65-4409-A1C6-CECD0C471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14" y="3897925"/>
            <a:ext cx="5999315" cy="2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E025344-9F72-45E9-A479-5804BA57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7" y="492369"/>
            <a:ext cx="11783833" cy="4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4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5CDD6E1-6259-4AA0-A884-3E5DA0AD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17" y="187869"/>
            <a:ext cx="7758182" cy="64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3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330C5DC-076A-4350-9A47-B1528BB8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3" y="166992"/>
            <a:ext cx="5765053" cy="65240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A6610A-E70F-46F0-8077-F3057C3D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072" y="166992"/>
            <a:ext cx="6067735" cy="65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16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998ED6-6A77-4CD9-992A-8306CDEA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38" y="60496"/>
            <a:ext cx="8960708" cy="67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72187F-D67D-449D-9712-E8719461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01"/>
            <a:ext cx="12587987" cy="4978045"/>
          </a:xfrm>
          <a:prstGeom prst="rect">
            <a:avLst/>
          </a:prstGeom>
        </p:spPr>
      </p:pic>
      <p:pic>
        <p:nvPicPr>
          <p:cNvPr id="4098" name="Picture 2" descr="tiangolo (Sebastián Ramírez) · GitHub">
            <a:extLst>
              <a:ext uri="{FF2B5EF4-FFF2-40B4-BE49-F238E27FC236}">
                <a16:creationId xmlns:a16="http://schemas.microsoft.com/office/drawing/2014/main" id="{7774B927-83F5-4D51-A610-F04BD10D8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031" y="4202723"/>
            <a:ext cx="2550258" cy="255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3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rticle's banner">
            <a:extLst>
              <a:ext uri="{FF2B5EF4-FFF2-40B4-BE49-F238E27FC236}">
                <a16:creationId xmlns:a16="http://schemas.microsoft.com/office/drawing/2014/main" id="{D56C3E9D-0C3E-4B92-9758-E2021E31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3" y="250581"/>
            <a:ext cx="1143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189083-FC2F-402B-B797-711E23987869}"/>
              </a:ext>
            </a:extLst>
          </p:cNvPr>
          <p:cNvSpPr txBox="1"/>
          <p:nvPr/>
        </p:nvSpPr>
        <p:spPr>
          <a:xfrm>
            <a:off x="195384" y="5369169"/>
            <a:ext cx="12137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https://fr.hostadvice.com/blog/web-hosting/node-js/fastapi-vs-nodejs</a:t>
            </a:r>
          </a:p>
        </p:txBody>
      </p:sp>
    </p:spTree>
    <p:extLst>
      <p:ext uri="{BB962C8B-B14F-4D97-AF65-F5344CB8AC3E}">
        <p14:creationId xmlns:p14="http://schemas.microsoft.com/office/powerpoint/2010/main" val="422732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58B7622-9E5D-4869-AFC5-33F2FE25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3" y="768583"/>
            <a:ext cx="7534330" cy="3257574"/>
          </a:xfrm>
          <a:prstGeom prst="rect">
            <a:avLst/>
          </a:prstGeom>
        </p:spPr>
      </p:pic>
      <p:pic>
        <p:nvPicPr>
          <p:cNvPr id="6146" name="Picture 2" descr="You don't need documentation, if it is all in your head. - 9GAG">
            <a:extLst>
              <a:ext uri="{FF2B5EF4-FFF2-40B4-BE49-F238E27FC236}">
                <a16:creationId xmlns:a16="http://schemas.microsoft.com/office/drawing/2014/main" id="{29F7BD61-D85F-47B0-963E-4CEAA8B5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51" y="847780"/>
            <a:ext cx="4146738" cy="41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lways read docs guys | Crazy funny memes, Funny relatable memes, Crazy  funny videos">
            <a:extLst>
              <a:ext uri="{FF2B5EF4-FFF2-40B4-BE49-F238E27FC236}">
                <a16:creationId xmlns:a16="http://schemas.microsoft.com/office/drawing/2014/main" id="{2370B3D0-7F3E-4541-8DBB-64453ABE1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58" y="3970704"/>
            <a:ext cx="4033471" cy="27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875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0F56940-C1C0-4FDB-A84A-4D3CCFBA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5" y="177173"/>
            <a:ext cx="11717415" cy="57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4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come an API expert while creating some epic memes - Admin coding">
            <a:extLst>
              <a:ext uri="{FF2B5EF4-FFF2-40B4-BE49-F238E27FC236}">
                <a16:creationId xmlns:a16="http://schemas.microsoft.com/office/drawing/2014/main" id="{F5A65C82-5B9D-4A93-A324-C3BA1D174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769" y="253307"/>
            <a:ext cx="8822715" cy="598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560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333554-F0EE-40C5-8A90-D534C1D6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54" y="394160"/>
            <a:ext cx="10552751" cy="55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714A3AB-1A50-4806-B7F2-E906630E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2" y="390578"/>
            <a:ext cx="11277620" cy="6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0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RUD Write Operations: Using FastAPI to Write an API | Linode">
            <a:extLst>
              <a:ext uri="{FF2B5EF4-FFF2-40B4-BE49-F238E27FC236}">
                <a16:creationId xmlns:a16="http://schemas.microsoft.com/office/drawing/2014/main" id="{36A2F512-E7D1-48FD-A460-82FB87E15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7"/>
          <a:stretch/>
        </p:blipFill>
        <p:spPr bwMode="auto">
          <a:xfrm>
            <a:off x="62525" y="193283"/>
            <a:ext cx="5033108" cy="62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7E5A15-5DF3-4DA2-80B1-93240461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1013907"/>
            <a:ext cx="6600873" cy="44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0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BE3526C-2592-4A40-8DE2-0D8CA1B2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5"/>
          <a:stretch/>
        </p:blipFill>
        <p:spPr>
          <a:xfrm>
            <a:off x="38619" y="1120166"/>
            <a:ext cx="12114762" cy="54379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425733-EDB7-4CE0-A379-25BE8A1056E5}"/>
              </a:ext>
            </a:extLst>
          </p:cNvPr>
          <p:cNvSpPr txBox="1"/>
          <p:nvPr/>
        </p:nvSpPr>
        <p:spPr>
          <a:xfrm>
            <a:off x="125046" y="289169"/>
            <a:ext cx="504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PERFORMANCE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3842485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vicorn logo">
            <a:extLst>
              <a:ext uri="{FF2B5EF4-FFF2-40B4-BE49-F238E27FC236}">
                <a16:creationId xmlns:a16="http://schemas.microsoft.com/office/drawing/2014/main" id="{15A805B7-317D-40FC-A60C-BB2BEE91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2" y="60569"/>
            <a:ext cx="6383215" cy="63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lette">
            <a:extLst>
              <a:ext uri="{FF2B5EF4-FFF2-40B4-BE49-F238E27FC236}">
                <a16:creationId xmlns:a16="http://schemas.microsoft.com/office/drawing/2014/main" id="{EDF8D50B-53F8-4ACF-96B1-C5424B35D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15" y="2426028"/>
            <a:ext cx="5644663" cy="228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085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magine">
            <a:extLst>
              <a:ext uri="{FF2B5EF4-FFF2-40B4-BE49-F238E27FC236}">
                <a16:creationId xmlns:a16="http://schemas.microsoft.com/office/drawing/2014/main" id="{5032B926-04E5-4DB9-BF1E-10998A0D1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57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martbear-api-protocols">
            <a:extLst>
              <a:ext uri="{FF2B5EF4-FFF2-40B4-BE49-F238E27FC236}">
                <a16:creationId xmlns:a16="http://schemas.microsoft.com/office/drawing/2014/main" id="{09F2845F-25D3-47F6-BF0B-5C0F4ED2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04" y="97082"/>
            <a:ext cx="9628437" cy="67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80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Oh you can store and analyze JSON Good for you - Willy Wonka Sarcasm Meme |  Make a Meme">
            <a:extLst>
              <a:ext uri="{FF2B5EF4-FFF2-40B4-BE49-F238E27FC236}">
                <a16:creationId xmlns:a16="http://schemas.microsoft.com/office/drawing/2014/main" id="{9DC44DC4-95BC-470D-A3BD-217DAB20A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7" y="462938"/>
            <a:ext cx="6881496" cy="575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Brace yourself json is coming - Brace Yourself - Game of Thrones Meme |  Make a Meme">
            <a:extLst>
              <a:ext uri="{FF2B5EF4-FFF2-40B4-BE49-F238E27FC236}">
                <a16:creationId xmlns:a16="http://schemas.microsoft.com/office/drawing/2014/main" id="{8EDECDA2-E2EB-446E-B107-4F0EBC01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28" y="1311030"/>
            <a:ext cx="4301819" cy="393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04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JSON-API: How to create an API in PHP? | TSH.io">
            <a:extLst>
              <a:ext uri="{FF2B5EF4-FFF2-40B4-BE49-F238E27FC236}">
                <a16:creationId xmlns:a16="http://schemas.microsoft.com/office/drawing/2014/main" id="{3B0554F1-9E89-4421-A71D-38AD1916F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0" y="428015"/>
            <a:ext cx="10047639" cy="56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59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50 Ridiculously Funny Programming Memes that Every Developer HAS to See!">
            <a:extLst>
              <a:ext uri="{FF2B5EF4-FFF2-40B4-BE49-F238E27FC236}">
                <a16:creationId xmlns:a16="http://schemas.microsoft.com/office/drawing/2014/main" id="{09B395CB-916B-42B9-8D73-4C28232A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17" y="0"/>
            <a:ext cx="4738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uccess Kid Original Meme - Imgflip">
            <a:extLst>
              <a:ext uri="{FF2B5EF4-FFF2-40B4-BE49-F238E27FC236}">
                <a16:creationId xmlns:a16="http://schemas.microsoft.com/office/drawing/2014/main" id="{92566AD9-9C1D-471A-AC17-817001FA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7" y="1312985"/>
            <a:ext cx="6518031" cy="434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7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4829CCC-B34B-49F2-9F43-F908109E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607" y="1481011"/>
            <a:ext cx="3210765" cy="2670121"/>
          </a:xfrm>
          <a:prstGeom prst="rect">
            <a:avLst/>
          </a:prstGeom>
        </p:spPr>
      </p:pic>
      <p:pic>
        <p:nvPicPr>
          <p:cNvPr id="1036" name="Picture 12" descr="L'APE NSATRIGE.. | BESTI.it - immagini divertenti, foto, barzellette, video">
            <a:extLst>
              <a:ext uri="{FF2B5EF4-FFF2-40B4-BE49-F238E27FC236}">
                <a16:creationId xmlns:a16="http://schemas.microsoft.com/office/drawing/2014/main" id="{0457899D-4268-4CE9-A05E-64AA5B14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07" y="1985006"/>
            <a:ext cx="3253877" cy="38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3567E1A-DAD7-43DD-820A-53BCB27D7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01" y="82377"/>
            <a:ext cx="3257574" cy="2733695"/>
          </a:xfrm>
          <a:prstGeom prst="rect">
            <a:avLst/>
          </a:prstGeom>
        </p:spPr>
      </p:pic>
      <p:pic>
        <p:nvPicPr>
          <p:cNvPr id="1026" name="Picture 2" descr="Foto Ape che dorme | Bee, Bee news, Sweet animals">
            <a:extLst>
              <a:ext uri="{FF2B5EF4-FFF2-40B4-BE49-F238E27FC236}">
                <a16:creationId xmlns:a16="http://schemas.microsoft.com/office/drawing/2014/main" id="{14738CB8-309E-4598-843A-F49B9B024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102" y="2050732"/>
            <a:ext cx="3446898" cy="315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ta la storia dell'Ape car anno per anno - la Repubblica">
            <a:extLst>
              <a:ext uri="{FF2B5EF4-FFF2-40B4-BE49-F238E27FC236}">
                <a16:creationId xmlns:a16="http://schemas.microsoft.com/office/drawing/2014/main" id="{4037D527-D5DB-4ECF-A814-D2446431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105" y="3772749"/>
            <a:ext cx="5474618" cy="286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CB85C50-35C9-4B15-A8D2-DA9FD7F8C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8554" y="394227"/>
            <a:ext cx="3914804" cy="13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0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F2B6BD-F466-4CCB-AFC4-E89A9B94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93" y="0"/>
            <a:ext cx="8975969" cy="67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1 API Memes for Developers">
            <a:extLst>
              <a:ext uri="{FF2B5EF4-FFF2-40B4-BE49-F238E27FC236}">
                <a16:creationId xmlns:a16="http://schemas.microsoft.com/office/drawing/2014/main" id="{CAA1F389-261A-40EE-A892-3A402D9D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80" y="0"/>
            <a:ext cx="6813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96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428292-9FB5-4886-A30A-42612E10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8" y="554892"/>
            <a:ext cx="11432463" cy="4947139"/>
          </a:xfrm>
          <a:prstGeom prst="rect">
            <a:avLst/>
          </a:prstGeom>
        </p:spPr>
      </p:pic>
      <p:pic>
        <p:nvPicPr>
          <p:cNvPr id="4" name="Picture 6" descr="Building an API to fetch Memes using Python and Flask | by Harsh Bardhan  Mishra | Analytics Vidhya | Medium">
            <a:extLst>
              <a:ext uri="{FF2B5EF4-FFF2-40B4-BE49-F238E27FC236}">
                <a16:creationId xmlns:a16="http://schemas.microsoft.com/office/drawing/2014/main" id="{6191E7A5-77CE-4CC3-8F44-AF117DA6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60" y="4128478"/>
            <a:ext cx="3430953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04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C91BDED-81CA-407F-97F8-51D3CF6E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5" y="617416"/>
            <a:ext cx="12052422" cy="50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8C171B4-16E9-4261-A022-5BCC9AE6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45" y="65565"/>
            <a:ext cx="8610663" cy="32099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5F78A37-FB69-4F0F-9D89-6B34C2D8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39" y="3338113"/>
            <a:ext cx="7598538" cy="33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2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6AC8E1-5BB3-4DDD-8505-286ECBC0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7" y="201115"/>
            <a:ext cx="7239053" cy="26574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EEE316D-A1AF-43B8-9127-DDA5BCFD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7" y="3007934"/>
            <a:ext cx="9134409" cy="34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16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 Grotti</dc:creator>
  <cp:lastModifiedBy>Daniele Grotti</cp:lastModifiedBy>
  <cp:revision>10</cp:revision>
  <dcterms:created xsi:type="dcterms:W3CDTF">2023-05-01T14:33:30Z</dcterms:created>
  <dcterms:modified xsi:type="dcterms:W3CDTF">2023-05-03T18:21:09Z</dcterms:modified>
</cp:coreProperties>
</file>